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9" r:id="rId2"/>
    <p:sldId id="288" r:id="rId3"/>
    <p:sldId id="275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540" autoAdjust="0"/>
  </p:normalViewPr>
  <p:slideViewPr>
    <p:cSldViewPr>
      <p:cViewPr varScale="1">
        <p:scale>
          <a:sx n="48" d="100"/>
          <a:sy n="48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D478B-6B40-40EB-A205-EB047E474508}" type="datetimeFigureOut">
              <a:rPr lang="en-CA" smtClean="0"/>
              <a:t>28/03/2017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33A0E-CE7A-41F0-B5DC-6982845DC74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182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Waves Lab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CA" dirty="0" smtClean="0"/>
          </a:p>
          <a:p>
            <a:r>
              <a:rPr lang="en-CA" b="1" dirty="0" smtClean="0"/>
              <a:t>A couple quick notes.  Be ready to couple these down so we can start the lab as soon as </a:t>
            </a:r>
            <a:r>
              <a:rPr lang="en-CA" b="1" dirty="0" err="1" smtClean="0"/>
              <a:t>possble</a:t>
            </a:r>
            <a:r>
              <a:rPr lang="en-CA" b="1" dirty="0" smtClean="0"/>
              <a:t>.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95235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808514" y="1072555"/>
            <a:ext cx="5791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-Maximum displacement from the rest or equilibrium position</a:t>
            </a:r>
            <a:endParaRPr lang="en-C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08514" y="1072556"/>
            <a:ext cx="5791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-Low point of wave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0"/>
            <a:ext cx="8229600" cy="1143000"/>
          </a:xfrm>
        </p:spPr>
        <p:txBody>
          <a:bodyPr/>
          <a:lstStyle/>
          <a:p>
            <a:r>
              <a:rPr lang="en-CA" dirty="0" smtClean="0"/>
              <a:t>Crest, trough, Amplitude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2590800" cy="4525963"/>
          </a:xfrm>
        </p:spPr>
        <p:txBody>
          <a:bodyPr/>
          <a:lstStyle/>
          <a:p>
            <a:r>
              <a:rPr lang="en-CA" dirty="0" smtClean="0"/>
              <a:t>Crest</a:t>
            </a:r>
            <a:endParaRPr lang="en-CA" dirty="0"/>
          </a:p>
          <a:p>
            <a:r>
              <a:rPr lang="en-CA" dirty="0" smtClean="0"/>
              <a:t>Trough</a:t>
            </a:r>
            <a:endParaRPr lang="en-CA" dirty="0"/>
          </a:p>
          <a:p>
            <a:r>
              <a:rPr lang="en-CA" dirty="0" smtClean="0"/>
              <a:t>Amplitude</a:t>
            </a:r>
            <a:endParaRPr lang="en-CA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08514" y="1072557"/>
            <a:ext cx="5791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 smtClean="0"/>
              <a:t>-High point of wave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9" t="52667" r="27383" b="25516"/>
          <a:stretch/>
        </p:blipFill>
        <p:spPr bwMode="auto">
          <a:xfrm>
            <a:off x="990600" y="3733800"/>
            <a:ext cx="8153400" cy="287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67743" y="3270093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Crest</a:t>
            </a:r>
            <a:endParaRPr lang="en-CA" sz="3200" dirty="0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8334543" y="3562481"/>
            <a:ext cx="159657" cy="393412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7122600" y="3562481"/>
            <a:ext cx="145143" cy="393412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53343" y="6165693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Trough</a:t>
            </a:r>
            <a:endParaRPr lang="en-CA" sz="3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656000" y="6089493"/>
            <a:ext cx="145143" cy="36858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6208201" y="6089493"/>
            <a:ext cx="145142" cy="36858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64800" y="5047518"/>
            <a:ext cx="2470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864800" y="4108293"/>
            <a:ext cx="2470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81200" y="4108291"/>
            <a:ext cx="0" cy="939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29" y="431396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Amplitude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74469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70"/>
            <a:ext cx="8229600" cy="1143000"/>
          </a:xfrm>
        </p:spPr>
        <p:txBody>
          <a:bodyPr/>
          <a:lstStyle/>
          <a:p>
            <a:r>
              <a:rPr lang="en-CA" dirty="0" smtClean="0"/>
              <a:t>Nodes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1249363"/>
          </a:xfrm>
        </p:spPr>
        <p:txBody>
          <a:bodyPr/>
          <a:lstStyle/>
          <a:p>
            <a:pPr marL="0" indent="0">
              <a:buNone/>
            </a:pPr>
            <a:r>
              <a:rPr lang="en-CA" b="1" dirty="0" smtClean="0"/>
              <a:t>Node:</a:t>
            </a:r>
            <a:r>
              <a:rPr lang="en-CA" dirty="0" smtClean="0"/>
              <a:t> a point in the medium that is completely undisturbed at all times.</a:t>
            </a:r>
            <a:endParaRPr lang="en-CA" dirty="0"/>
          </a:p>
        </p:txBody>
      </p:sp>
      <p:pic>
        <p:nvPicPr>
          <p:cNvPr id="5122" name="Picture 2" descr="C:\Users\cschaub\Desktop\SFU PDP\Sir Winston Churchill Secondary\Waves\standin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281464" y="5635559"/>
            <a:ext cx="1219200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b="1" dirty="0" smtClean="0"/>
              <a:t>Node</a:t>
            </a:r>
            <a:endParaRPr lang="en-CA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200728" y="5334000"/>
            <a:ext cx="599872" cy="418291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74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70"/>
            <a:ext cx="8229600" cy="1143000"/>
          </a:xfrm>
        </p:spPr>
        <p:txBody>
          <a:bodyPr/>
          <a:lstStyle/>
          <a:p>
            <a:r>
              <a:rPr lang="en-CA" dirty="0" smtClean="0"/>
              <a:t>Antinodes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1249363"/>
          </a:xfrm>
        </p:spPr>
        <p:txBody>
          <a:bodyPr/>
          <a:lstStyle/>
          <a:p>
            <a:pPr marL="0" indent="0">
              <a:buNone/>
            </a:pPr>
            <a:r>
              <a:rPr lang="en-CA" b="1" dirty="0" smtClean="0"/>
              <a:t>Antinode:</a:t>
            </a:r>
            <a:r>
              <a:rPr lang="en-CA" dirty="0" smtClean="0"/>
              <a:t> a point in the medium of maximum displacement.</a:t>
            </a:r>
            <a:endParaRPr lang="en-CA" dirty="0"/>
          </a:p>
        </p:txBody>
      </p:sp>
      <p:pic>
        <p:nvPicPr>
          <p:cNvPr id="5122" name="Picture 2" descr="C:\Users\cschaub\Desktop\SFU PDP\Sir Winston Churchill Secondary\Waves\standin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948464" y="5705280"/>
            <a:ext cx="1747736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b="1" dirty="0" smtClean="0"/>
              <a:t>Antinode</a:t>
            </a:r>
            <a:endParaRPr lang="en-CA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019800" y="5143500"/>
            <a:ext cx="309664" cy="40531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/>
          <p:cNvSpPr/>
          <p:nvPr/>
        </p:nvSpPr>
        <p:spPr>
          <a:xfrm>
            <a:off x="5667983" y="4343399"/>
            <a:ext cx="351817" cy="1666679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786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84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Waves Lab</vt:lpstr>
      <vt:lpstr>Crest, trough, Amplitude</vt:lpstr>
      <vt:lpstr>Nodes</vt:lpstr>
      <vt:lpstr>Antinodes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cschaub</dc:creator>
  <cp:lastModifiedBy>cschaub</cp:lastModifiedBy>
  <cp:revision>47</cp:revision>
  <dcterms:created xsi:type="dcterms:W3CDTF">2006-08-16T00:00:00Z</dcterms:created>
  <dcterms:modified xsi:type="dcterms:W3CDTF">2017-03-28T20:20:58Z</dcterms:modified>
</cp:coreProperties>
</file>